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9" r:id="rId1"/>
  </p:sldMasterIdLst>
  <p:sldIdLst>
    <p:sldId id="256" r:id="rId2"/>
    <p:sldId id="258" r:id="rId3"/>
    <p:sldId id="268" r:id="rId4"/>
    <p:sldId id="259" r:id="rId5"/>
    <p:sldId id="270" r:id="rId6"/>
    <p:sldId id="269" r:id="rId7"/>
    <p:sldId id="273" r:id="rId8"/>
    <p:sldId id="25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7"/>
    <p:restoredTop sz="94673"/>
  </p:normalViewPr>
  <p:slideViewPr>
    <p:cSldViewPr snapToGrid="0" snapToObjects="1">
      <p:cViewPr varScale="1">
        <p:scale>
          <a:sx n="91" d="100"/>
          <a:sy n="91" d="100"/>
        </p:scale>
        <p:origin x="51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tvik Chauhan" userId="8d2c6f2baacbdfbe" providerId="LiveId" clId="{AAA25C95-154C-43A9-AB6D-F2A6EA4F51F5}"/>
    <pc:docChg chg="modSld">
      <pc:chgData name="Ritvik Chauhan" userId="8d2c6f2baacbdfbe" providerId="LiveId" clId="{AAA25C95-154C-43A9-AB6D-F2A6EA4F51F5}" dt="2020-04-16T13:18:18.210" v="21" actId="20577"/>
      <pc:docMkLst>
        <pc:docMk/>
      </pc:docMkLst>
      <pc:sldChg chg="modSp">
        <pc:chgData name="Ritvik Chauhan" userId="8d2c6f2baacbdfbe" providerId="LiveId" clId="{AAA25C95-154C-43A9-AB6D-F2A6EA4F51F5}" dt="2020-04-16T13:18:18.210" v="21" actId="20577"/>
        <pc:sldMkLst>
          <pc:docMk/>
          <pc:sldMk cId="3275180120" sldId="269"/>
        </pc:sldMkLst>
        <pc:spChg chg="mod">
          <ac:chgData name="Ritvik Chauhan" userId="8d2c6f2baacbdfbe" providerId="LiveId" clId="{AAA25C95-154C-43A9-AB6D-F2A6EA4F51F5}" dt="2020-04-16T13:18:18.210" v="21" actId="20577"/>
          <ac:spMkLst>
            <pc:docMk/>
            <pc:sldMk cId="3275180120" sldId="269"/>
            <ac:spMk id="3" creationId="{966D74A7-F3E7-1B4C-855F-4C4E714F46A8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BADF63-ACD9-431E-A481-C1BCCF0AC82A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0B212F0-96C7-4804-9EAA-9E08D4E38E5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Creation of tuple – (user_id,(Movie_id,rating))</a:t>
          </a:r>
        </a:p>
      </dgm:t>
    </dgm:pt>
    <dgm:pt modelId="{FA507D07-A140-49F0-8A17-4BB539376565}" type="parTrans" cxnId="{1AB837E0-C504-4A4D-8290-185DAA7E2018}">
      <dgm:prSet/>
      <dgm:spPr/>
      <dgm:t>
        <a:bodyPr/>
        <a:lstStyle/>
        <a:p>
          <a:endParaRPr lang="en-US"/>
        </a:p>
      </dgm:t>
    </dgm:pt>
    <dgm:pt modelId="{C8EEA774-8BF1-4904-9F9B-38278A35B5EA}" type="sibTrans" cxnId="{1AB837E0-C504-4A4D-8290-185DAA7E201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A57F3CB-7453-4B7D-868A-21515F9D0CF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Finding the movie pair rated by the same user</a:t>
          </a:r>
        </a:p>
      </dgm:t>
    </dgm:pt>
    <dgm:pt modelId="{655D8982-9F5D-4A47-9921-68C92041DD81}" type="parTrans" cxnId="{FDEC01A5-C69F-4D67-B238-770CBE05D736}">
      <dgm:prSet/>
      <dgm:spPr/>
      <dgm:t>
        <a:bodyPr/>
        <a:lstStyle/>
        <a:p>
          <a:endParaRPr lang="en-US"/>
        </a:p>
      </dgm:t>
    </dgm:pt>
    <dgm:pt modelId="{3C7A374E-27B0-4BC5-8EF2-B19C1518CB65}" type="sibTrans" cxnId="{FDEC01A5-C69F-4D67-B238-770CBE05D73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E53BE52-D388-4F2A-AFBC-02FA2E8B2A5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New tuple - ((movieId1, movieId2), (rating1, rating2))</a:t>
          </a:r>
        </a:p>
      </dgm:t>
    </dgm:pt>
    <dgm:pt modelId="{6CD0ACC2-26A6-482C-ABFD-7E56C176F163}" type="parTrans" cxnId="{665C07C2-A93A-4FA9-95CA-C230BA6FAAA6}">
      <dgm:prSet/>
      <dgm:spPr/>
      <dgm:t>
        <a:bodyPr/>
        <a:lstStyle/>
        <a:p>
          <a:endParaRPr lang="en-US"/>
        </a:p>
      </dgm:t>
    </dgm:pt>
    <dgm:pt modelId="{44EC8C33-B8B7-4CCF-96B5-B33B0042FBED}" type="sibTrans" cxnId="{665C07C2-A93A-4FA9-95CA-C230BA6FAAA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6CB316D-727B-4575-8715-0AB7C8AE7AA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Apply cosine similarity on the rating vector</a:t>
          </a:r>
        </a:p>
      </dgm:t>
    </dgm:pt>
    <dgm:pt modelId="{20DA1CE5-D727-498F-AE17-E485C726D673}" type="parTrans" cxnId="{CFEFAF22-F4AC-497F-8B77-F0CD4E600236}">
      <dgm:prSet/>
      <dgm:spPr/>
      <dgm:t>
        <a:bodyPr/>
        <a:lstStyle/>
        <a:p>
          <a:endParaRPr lang="en-US"/>
        </a:p>
      </dgm:t>
    </dgm:pt>
    <dgm:pt modelId="{8DDD6CB4-F7CE-490E-ADDD-766D5616F60F}" type="sibTrans" cxnId="{CFEFAF22-F4AC-497F-8B77-F0CD4E600236}">
      <dgm:prSet/>
      <dgm:spPr/>
      <dgm:t>
        <a:bodyPr/>
        <a:lstStyle/>
        <a:p>
          <a:endParaRPr lang="en-US"/>
        </a:p>
      </dgm:t>
    </dgm:pt>
    <dgm:pt modelId="{6BECA4C0-AB32-4CCE-8655-1C703971372E}" type="pres">
      <dgm:prSet presAssocID="{69BADF63-ACD9-431E-A481-C1BCCF0AC82A}" presName="root" presStyleCnt="0">
        <dgm:presLayoutVars>
          <dgm:dir/>
          <dgm:resizeHandles val="exact"/>
        </dgm:presLayoutVars>
      </dgm:prSet>
      <dgm:spPr/>
    </dgm:pt>
    <dgm:pt modelId="{5A85784A-EEC3-48A6-A5F5-265DAA99FB53}" type="pres">
      <dgm:prSet presAssocID="{69BADF63-ACD9-431E-A481-C1BCCF0AC82A}" presName="container" presStyleCnt="0">
        <dgm:presLayoutVars>
          <dgm:dir/>
          <dgm:resizeHandles val="exact"/>
        </dgm:presLayoutVars>
      </dgm:prSet>
      <dgm:spPr/>
    </dgm:pt>
    <dgm:pt modelId="{0CAEA1ED-FE27-4952-B5A1-5046339CCCA5}" type="pres">
      <dgm:prSet presAssocID="{B0B212F0-96C7-4804-9EAA-9E08D4E38E58}" presName="compNode" presStyleCnt="0"/>
      <dgm:spPr/>
    </dgm:pt>
    <dgm:pt modelId="{46F20C44-4D6E-4451-90B6-D2A34B103F90}" type="pres">
      <dgm:prSet presAssocID="{B0B212F0-96C7-4804-9EAA-9E08D4E38E58}" presName="iconBgRect" presStyleLbl="bgShp" presStyleIdx="0" presStyleCnt="4"/>
      <dgm:spPr/>
    </dgm:pt>
    <dgm:pt modelId="{91DF7AE0-AA29-48C5-A286-4C565C30B7AF}" type="pres">
      <dgm:prSet presAssocID="{B0B212F0-96C7-4804-9EAA-9E08D4E38E5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C23BB1E9-1506-4573-92C3-5EFCC646D04E}" type="pres">
      <dgm:prSet presAssocID="{B0B212F0-96C7-4804-9EAA-9E08D4E38E58}" presName="spaceRect" presStyleCnt="0"/>
      <dgm:spPr/>
    </dgm:pt>
    <dgm:pt modelId="{358C5C54-2918-4D84-8F75-19AF5AA7BF7C}" type="pres">
      <dgm:prSet presAssocID="{B0B212F0-96C7-4804-9EAA-9E08D4E38E58}" presName="textRect" presStyleLbl="revTx" presStyleIdx="0" presStyleCnt="4">
        <dgm:presLayoutVars>
          <dgm:chMax val="1"/>
          <dgm:chPref val="1"/>
        </dgm:presLayoutVars>
      </dgm:prSet>
      <dgm:spPr/>
    </dgm:pt>
    <dgm:pt modelId="{5FDA5610-D93D-42B9-84BE-6CC1668C73DB}" type="pres">
      <dgm:prSet presAssocID="{C8EEA774-8BF1-4904-9F9B-38278A35B5EA}" presName="sibTrans" presStyleLbl="sibTrans2D1" presStyleIdx="0" presStyleCnt="0"/>
      <dgm:spPr/>
    </dgm:pt>
    <dgm:pt modelId="{35251FE1-2336-4962-A666-3E2B3D0BB7C6}" type="pres">
      <dgm:prSet presAssocID="{1A57F3CB-7453-4B7D-868A-21515F9D0CFF}" presName="compNode" presStyleCnt="0"/>
      <dgm:spPr/>
    </dgm:pt>
    <dgm:pt modelId="{A379DD26-BCE0-4CB5-A043-460600197587}" type="pres">
      <dgm:prSet presAssocID="{1A57F3CB-7453-4B7D-868A-21515F9D0CFF}" presName="iconBgRect" presStyleLbl="bgShp" presStyleIdx="1" presStyleCnt="4"/>
      <dgm:spPr/>
    </dgm:pt>
    <dgm:pt modelId="{95E45F00-C487-4000-B2FF-91611799FFDE}" type="pres">
      <dgm:prSet presAssocID="{1A57F3CB-7453-4B7D-868A-21515F9D0CF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pper board"/>
        </a:ext>
      </dgm:extLst>
    </dgm:pt>
    <dgm:pt modelId="{17145EB5-D60D-47B1-927B-2F1D261A1C56}" type="pres">
      <dgm:prSet presAssocID="{1A57F3CB-7453-4B7D-868A-21515F9D0CFF}" presName="spaceRect" presStyleCnt="0"/>
      <dgm:spPr/>
    </dgm:pt>
    <dgm:pt modelId="{45359EF4-4354-41DD-8A0B-0E53FFDF1622}" type="pres">
      <dgm:prSet presAssocID="{1A57F3CB-7453-4B7D-868A-21515F9D0CFF}" presName="textRect" presStyleLbl="revTx" presStyleIdx="1" presStyleCnt="4">
        <dgm:presLayoutVars>
          <dgm:chMax val="1"/>
          <dgm:chPref val="1"/>
        </dgm:presLayoutVars>
      </dgm:prSet>
      <dgm:spPr/>
    </dgm:pt>
    <dgm:pt modelId="{D3F28556-F32A-4F61-90CD-C210006FC68E}" type="pres">
      <dgm:prSet presAssocID="{3C7A374E-27B0-4BC5-8EF2-B19C1518CB65}" presName="sibTrans" presStyleLbl="sibTrans2D1" presStyleIdx="0" presStyleCnt="0"/>
      <dgm:spPr/>
    </dgm:pt>
    <dgm:pt modelId="{3C2B9167-F1EF-41C8-8AC2-71D2A66E5BA5}" type="pres">
      <dgm:prSet presAssocID="{3E53BE52-D388-4F2A-AFBC-02FA2E8B2A56}" presName="compNode" presStyleCnt="0"/>
      <dgm:spPr/>
    </dgm:pt>
    <dgm:pt modelId="{0B944929-E09D-4623-88F4-A72E9066F68C}" type="pres">
      <dgm:prSet presAssocID="{3E53BE52-D388-4F2A-AFBC-02FA2E8B2A56}" presName="iconBgRect" presStyleLbl="bgShp" presStyleIdx="2" presStyleCnt="4"/>
      <dgm:spPr/>
    </dgm:pt>
    <dgm:pt modelId="{45F0A11A-9C77-463D-98C8-F686E7E134F4}" type="pres">
      <dgm:prSet presAssocID="{3E53BE52-D388-4F2A-AFBC-02FA2E8B2A5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keleton"/>
        </a:ext>
      </dgm:extLst>
    </dgm:pt>
    <dgm:pt modelId="{9C71A621-4A15-4C78-8086-BD66EF3BF62D}" type="pres">
      <dgm:prSet presAssocID="{3E53BE52-D388-4F2A-AFBC-02FA2E8B2A56}" presName="spaceRect" presStyleCnt="0"/>
      <dgm:spPr/>
    </dgm:pt>
    <dgm:pt modelId="{2A45161D-66BC-47D9-8056-9B9925C473AA}" type="pres">
      <dgm:prSet presAssocID="{3E53BE52-D388-4F2A-AFBC-02FA2E8B2A56}" presName="textRect" presStyleLbl="revTx" presStyleIdx="2" presStyleCnt="4">
        <dgm:presLayoutVars>
          <dgm:chMax val="1"/>
          <dgm:chPref val="1"/>
        </dgm:presLayoutVars>
      </dgm:prSet>
      <dgm:spPr/>
    </dgm:pt>
    <dgm:pt modelId="{7A29FEEF-FFC2-453C-9ACD-0905AFFB36E5}" type="pres">
      <dgm:prSet presAssocID="{44EC8C33-B8B7-4CCF-96B5-B33B0042FBED}" presName="sibTrans" presStyleLbl="sibTrans2D1" presStyleIdx="0" presStyleCnt="0"/>
      <dgm:spPr/>
    </dgm:pt>
    <dgm:pt modelId="{55267C59-FDB3-4549-BF6C-73F44BFAC79E}" type="pres">
      <dgm:prSet presAssocID="{D6CB316D-727B-4575-8715-0AB7C8AE7AA1}" presName="compNode" presStyleCnt="0"/>
      <dgm:spPr/>
    </dgm:pt>
    <dgm:pt modelId="{DFF29935-457A-4CE3-9FE8-95FA101AFAE7}" type="pres">
      <dgm:prSet presAssocID="{D6CB316D-727B-4575-8715-0AB7C8AE7AA1}" presName="iconBgRect" presStyleLbl="bgShp" presStyleIdx="3" presStyleCnt="4"/>
      <dgm:spPr/>
    </dgm:pt>
    <dgm:pt modelId="{46FFA4DD-DCB7-4448-92EF-A00486E07D11}" type="pres">
      <dgm:prSet presAssocID="{D6CB316D-727B-4575-8715-0AB7C8AE7AA1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662BC342-355B-4463-B36F-CBE710D47B60}" type="pres">
      <dgm:prSet presAssocID="{D6CB316D-727B-4575-8715-0AB7C8AE7AA1}" presName="spaceRect" presStyleCnt="0"/>
      <dgm:spPr/>
    </dgm:pt>
    <dgm:pt modelId="{36AE1FFC-B999-451C-B654-5F8D1566C45E}" type="pres">
      <dgm:prSet presAssocID="{D6CB316D-727B-4575-8715-0AB7C8AE7AA1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FEFAF22-F4AC-497F-8B77-F0CD4E600236}" srcId="{69BADF63-ACD9-431E-A481-C1BCCF0AC82A}" destId="{D6CB316D-727B-4575-8715-0AB7C8AE7AA1}" srcOrd="3" destOrd="0" parTransId="{20DA1CE5-D727-498F-AE17-E485C726D673}" sibTransId="{8DDD6CB4-F7CE-490E-ADDD-766D5616F60F}"/>
    <dgm:cxn modelId="{3BE26B24-8DCF-834B-A23A-1E4466DED8F1}" type="presOf" srcId="{B0B212F0-96C7-4804-9EAA-9E08D4E38E58}" destId="{358C5C54-2918-4D84-8F75-19AF5AA7BF7C}" srcOrd="0" destOrd="0" presId="urn:microsoft.com/office/officeart/2018/2/layout/IconCircleList"/>
    <dgm:cxn modelId="{E093B75D-4238-F148-9D2A-92C2061E1352}" type="presOf" srcId="{1A57F3CB-7453-4B7D-868A-21515F9D0CFF}" destId="{45359EF4-4354-41DD-8A0B-0E53FFDF1622}" srcOrd="0" destOrd="0" presId="urn:microsoft.com/office/officeart/2018/2/layout/IconCircleList"/>
    <dgm:cxn modelId="{F1395768-EE53-6242-BE49-B4658B8AFE2B}" type="presOf" srcId="{D6CB316D-727B-4575-8715-0AB7C8AE7AA1}" destId="{36AE1FFC-B999-451C-B654-5F8D1566C45E}" srcOrd="0" destOrd="0" presId="urn:microsoft.com/office/officeart/2018/2/layout/IconCircleList"/>
    <dgm:cxn modelId="{CFEAB34C-DDB3-5C4D-ADA3-CA2F1806832E}" type="presOf" srcId="{3E53BE52-D388-4F2A-AFBC-02FA2E8B2A56}" destId="{2A45161D-66BC-47D9-8056-9B9925C473AA}" srcOrd="0" destOrd="0" presId="urn:microsoft.com/office/officeart/2018/2/layout/IconCircleList"/>
    <dgm:cxn modelId="{94E07C57-5A02-C440-9DB4-7C7F1D9EE7C9}" type="presOf" srcId="{69BADF63-ACD9-431E-A481-C1BCCF0AC82A}" destId="{6BECA4C0-AB32-4CCE-8655-1C703971372E}" srcOrd="0" destOrd="0" presId="urn:microsoft.com/office/officeart/2018/2/layout/IconCircleList"/>
    <dgm:cxn modelId="{F2D1417F-97D3-8641-9E07-F66386056062}" type="presOf" srcId="{3C7A374E-27B0-4BC5-8EF2-B19C1518CB65}" destId="{D3F28556-F32A-4F61-90CD-C210006FC68E}" srcOrd="0" destOrd="0" presId="urn:microsoft.com/office/officeart/2018/2/layout/IconCircleList"/>
    <dgm:cxn modelId="{FDEC01A5-C69F-4D67-B238-770CBE05D736}" srcId="{69BADF63-ACD9-431E-A481-C1BCCF0AC82A}" destId="{1A57F3CB-7453-4B7D-868A-21515F9D0CFF}" srcOrd="1" destOrd="0" parTransId="{655D8982-9F5D-4A47-9921-68C92041DD81}" sibTransId="{3C7A374E-27B0-4BC5-8EF2-B19C1518CB65}"/>
    <dgm:cxn modelId="{546FB3BA-634D-CC45-9B15-EBC8150E79C7}" type="presOf" srcId="{44EC8C33-B8B7-4CCF-96B5-B33B0042FBED}" destId="{7A29FEEF-FFC2-453C-9ACD-0905AFFB36E5}" srcOrd="0" destOrd="0" presId="urn:microsoft.com/office/officeart/2018/2/layout/IconCircleList"/>
    <dgm:cxn modelId="{665C07C2-A93A-4FA9-95CA-C230BA6FAAA6}" srcId="{69BADF63-ACD9-431E-A481-C1BCCF0AC82A}" destId="{3E53BE52-D388-4F2A-AFBC-02FA2E8B2A56}" srcOrd="2" destOrd="0" parTransId="{6CD0ACC2-26A6-482C-ABFD-7E56C176F163}" sibTransId="{44EC8C33-B8B7-4CCF-96B5-B33B0042FBED}"/>
    <dgm:cxn modelId="{1AB837E0-C504-4A4D-8290-185DAA7E2018}" srcId="{69BADF63-ACD9-431E-A481-C1BCCF0AC82A}" destId="{B0B212F0-96C7-4804-9EAA-9E08D4E38E58}" srcOrd="0" destOrd="0" parTransId="{FA507D07-A140-49F0-8A17-4BB539376565}" sibTransId="{C8EEA774-8BF1-4904-9F9B-38278A35B5EA}"/>
    <dgm:cxn modelId="{92B347E5-2403-494A-82F5-F6E911262681}" type="presOf" srcId="{C8EEA774-8BF1-4904-9F9B-38278A35B5EA}" destId="{5FDA5610-D93D-42B9-84BE-6CC1668C73DB}" srcOrd="0" destOrd="0" presId="urn:microsoft.com/office/officeart/2018/2/layout/IconCircleList"/>
    <dgm:cxn modelId="{B7C7BD5B-EA6B-FF4F-B088-E1A22DFCD353}" type="presParOf" srcId="{6BECA4C0-AB32-4CCE-8655-1C703971372E}" destId="{5A85784A-EEC3-48A6-A5F5-265DAA99FB53}" srcOrd="0" destOrd="0" presId="urn:microsoft.com/office/officeart/2018/2/layout/IconCircleList"/>
    <dgm:cxn modelId="{81F218C7-6FE9-4D48-AF54-589D8C01DF36}" type="presParOf" srcId="{5A85784A-EEC3-48A6-A5F5-265DAA99FB53}" destId="{0CAEA1ED-FE27-4952-B5A1-5046339CCCA5}" srcOrd="0" destOrd="0" presId="urn:microsoft.com/office/officeart/2018/2/layout/IconCircleList"/>
    <dgm:cxn modelId="{F7327013-C1DA-C440-B558-45271E7E4EC7}" type="presParOf" srcId="{0CAEA1ED-FE27-4952-B5A1-5046339CCCA5}" destId="{46F20C44-4D6E-4451-90B6-D2A34B103F90}" srcOrd="0" destOrd="0" presId="urn:microsoft.com/office/officeart/2018/2/layout/IconCircleList"/>
    <dgm:cxn modelId="{EEB6ABA3-C4B8-FE4C-B395-2160F1A8DD12}" type="presParOf" srcId="{0CAEA1ED-FE27-4952-B5A1-5046339CCCA5}" destId="{91DF7AE0-AA29-48C5-A286-4C565C30B7AF}" srcOrd="1" destOrd="0" presId="urn:microsoft.com/office/officeart/2018/2/layout/IconCircleList"/>
    <dgm:cxn modelId="{CCBDD896-306D-F34F-804C-283089EB4F0F}" type="presParOf" srcId="{0CAEA1ED-FE27-4952-B5A1-5046339CCCA5}" destId="{C23BB1E9-1506-4573-92C3-5EFCC646D04E}" srcOrd="2" destOrd="0" presId="urn:microsoft.com/office/officeart/2018/2/layout/IconCircleList"/>
    <dgm:cxn modelId="{1C7797BA-D3CF-DB46-8BD6-1FF9801BDA92}" type="presParOf" srcId="{0CAEA1ED-FE27-4952-B5A1-5046339CCCA5}" destId="{358C5C54-2918-4D84-8F75-19AF5AA7BF7C}" srcOrd="3" destOrd="0" presId="urn:microsoft.com/office/officeart/2018/2/layout/IconCircleList"/>
    <dgm:cxn modelId="{494AEF0F-7DE9-1142-8E4E-9C41A5D6619E}" type="presParOf" srcId="{5A85784A-EEC3-48A6-A5F5-265DAA99FB53}" destId="{5FDA5610-D93D-42B9-84BE-6CC1668C73DB}" srcOrd="1" destOrd="0" presId="urn:microsoft.com/office/officeart/2018/2/layout/IconCircleList"/>
    <dgm:cxn modelId="{1E374ED6-E5DF-C84F-AB94-EB23FF746CEF}" type="presParOf" srcId="{5A85784A-EEC3-48A6-A5F5-265DAA99FB53}" destId="{35251FE1-2336-4962-A666-3E2B3D0BB7C6}" srcOrd="2" destOrd="0" presId="urn:microsoft.com/office/officeart/2018/2/layout/IconCircleList"/>
    <dgm:cxn modelId="{ABA63EBE-74E2-DB49-8DC8-1CDB1A9DA612}" type="presParOf" srcId="{35251FE1-2336-4962-A666-3E2B3D0BB7C6}" destId="{A379DD26-BCE0-4CB5-A043-460600197587}" srcOrd="0" destOrd="0" presId="urn:microsoft.com/office/officeart/2018/2/layout/IconCircleList"/>
    <dgm:cxn modelId="{EC7C2C40-D075-2541-AD17-8D3187939372}" type="presParOf" srcId="{35251FE1-2336-4962-A666-3E2B3D0BB7C6}" destId="{95E45F00-C487-4000-B2FF-91611799FFDE}" srcOrd="1" destOrd="0" presId="urn:microsoft.com/office/officeart/2018/2/layout/IconCircleList"/>
    <dgm:cxn modelId="{A1683697-D821-8240-924E-2F8243F98E38}" type="presParOf" srcId="{35251FE1-2336-4962-A666-3E2B3D0BB7C6}" destId="{17145EB5-D60D-47B1-927B-2F1D261A1C56}" srcOrd="2" destOrd="0" presId="urn:microsoft.com/office/officeart/2018/2/layout/IconCircleList"/>
    <dgm:cxn modelId="{7FC912AE-DF21-E541-95A9-E9A1A12490D0}" type="presParOf" srcId="{35251FE1-2336-4962-A666-3E2B3D0BB7C6}" destId="{45359EF4-4354-41DD-8A0B-0E53FFDF1622}" srcOrd="3" destOrd="0" presId="urn:microsoft.com/office/officeart/2018/2/layout/IconCircleList"/>
    <dgm:cxn modelId="{7852101C-09C1-FA41-8D2D-B2ED63B7CFC4}" type="presParOf" srcId="{5A85784A-EEC3-48A6-A5F5-265DAA99FB53}" destId="{D3F28556-F32A-4F61-90CD-C210006FC68E}" srcOrd="3" destOrd="0" presId="urn:microsoft.com/office/officeart/2018/2/layout/IconCircleList"/>
    <dgm:cxn modelId="{725B6CA8-DD80-9C41-B40F-09FCD83D73D6}" type="presParOf" srcId="{5A85784A-EEC3-48A6-A5F5-265DAA99FB53}" destId="{3C2B9167-F1EF-41C8-8AC2-71D2A66E5BA5}" srcOrd="4" destOrd="0" presId="urn:microsoft.com/office/officeart/2018/2/layout/IconCircleList"/>
    <dgm:cxn modelId="{D6D6D874-23C0-1A48-B689-FB4B36978691}" type="presParOf" srcId="{3C2B9167-F1EF-41C8-8AC2-71D2A66E5BA5}" destId="{0B944929-E09D-4623-88F4-A72E9066F68C}" srcOrd="0" destOrd="0" presId="urn:microsoft.com/office/officeart/2018/2/layout/IconCircleList"/>
    <dgm:cxn modelId="{333020E7-BCC6-1A46-A690-EF862DA746DC}" type="presParOf" srcId="{3C2B9167-F1EF-41C8-8AC2-71D2A66E5BA5}" destId="{45F0A11A-9C77-463D-98C8-F686E7E134F4}" srcOrd="1" destOrd="0" presId="urn:microsoft.com/office/officeart/2018/2/layout/IconCircleList"/>
    <dgm:cxn modelId="{78ADF1A1-EAC7-7C47-97E8-39F9B368BEA3}" type="presParOf" srcId="{3C2B9167-F1EF-41C8-8AC2-71D2A66E5BA5}" destId="{9C71A621-4A15-4C78-8086-BD66EF3BF62D}" srcOrd="2" destOrd="0" presId="urn:microsoft.com/office/officeart/2018/2/layout/IconCircleList"/>
    <dgm:cxn modelId="{21D11050-B455-FB48-9E36-E157E53FBE45}" type="presParOf" srcId="{3C2B9167-F1EF-41C8-8AC2-71D2A66E5BA5}" destId="{2A45161D-66BC-47D9-8056-9B9925C473AA}" srcOrd="3" destOrd="0" presId="urn:microsoft.com/office/officeart/2018/2/layout/IconCircleList"/>
    <dgm:cxn modelId="{FF7D95A2-ABBF-034E-AD01-E0CF05D2A049}" type="presParOf" srcId="{5A85784A-EEC3-48A6-A5F5-265DAA99FB53}" destId="{7A29FEEF-FFC2-453C-9ACD-0905AFFB36E5}" srcOrd="5" destOrd="0" presId="urn:microsoft.com/office/officeart/2018/2/layout/IconCircleList"/>
    <dgm:cxn modelId="{4B70D710-07CC-604B-8704-76FEB3050DFE}" type="presParOf" srcId="{5A85784A-EEC3-48A6-A5F5-265DAA99FB53}" destId="{55267C59-FDB3-4549-BF6C-73F44BFAC79E}" srcOrd="6" destOrd="0" presId="urn:microsoft.com/office/officeart/2018/2/layout/IconCircleList"/>
    <dgm:cxn modelId="{C5836FA7-1EA7-0349-AF8D-284F0F620C55}" type="presParOf" srcId="{55267C59-FDB3-4549-BF6C-73F44BFAC79E}" destId="{DFF29935-457A-4CE3-9FE8-95FA101AFAE7}" srcOrd="0" destOrd="0" presId="urn:microsoft.com/office/officeart/2018/2/layout/IconCircleList"/>
    <dgm:cxn modelId="{CD263574-78D8-4746-8E81-6F11D2CAF298}" type="presParOf" srcId="{55267C59-FDB3-4549-BF6C-73F44BFAC79E}" destId="{46FFA4DD-DCB7-4448-92EF-A00486E07D11}" srcOrd="1" destOrd="0" presId="urn:microsoft.com/office/officeart/2018/2/layout/IconCircleList"/>
    <dgm:cxn modelId="{B321AF76-8806-8D42-8B2F-DABBFDD745AE}" type="presParOf" srcId="{55267C59-FDB3-4549-BF6C-73F44BFAC79E}" destId="{662BC342-355B-4463-B36F-CBE710D47B60}" srcOrd="2" destOrd="0" presId="urn:microsoft.com/office/officeart/2018/2/layout/IconCircleList"/>
    <dgm:cxn modelId="{66857DD8-5077-884F-82BD-466152CDFD37}" type="presParOf" srcId="{55267C59-FDB3-4549-BF6C-73F44BFAC79E}" destId="{36AE1FFC-B999-451C-B654-5F8D1566C45E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F20C44-4D6E-4451-90B6-D2A34B103F90}">
      <dsp:nvSpPr>
        <dsp:cNvPr id="0" name=""/>
        <dsp:cNvSpPr/>
      </dsp:nvSpPr>
      <dsp:spPr>
        <a:xfrm>
          <a:off x="705725" y="57023"/>
          <a:ext cx="1172205" cy="117220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DF7AE0-AA29-48C5-A286-4C565C30B7AF}">
      <dsp:nvSpPr>
        <dsp:cNvPr id="0" name=""/>
        <dsp:cNvSpPr/>
      </dsp:nvSpPr>
      <dsp:spPr>
        <a:xfrm>
          <a:off x="951888" y="303186"/>
          <a:ext cx="679878" cy="67987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8C5C54-2918-4D84-8F75-19AF5AA7BF7C}">
      <dsp:nvSpPr>
        <dsp:cNvPr id="0" name=""/>
        <dsp:cNvSpPr/>
      </dsp:nvSpPr>
      <dsp:spPr>
        <a:xfrm>
          <a:off x="2129117" y="57023"/>
          <a:ext cx="2763054" cy="11722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Creation of tuple – (user_id,(Movie_id,rating))</a:t>
          </a:r>
        </a:p>
      </dsp:txBody>
      <dsp:txXfrm>
        <a:off x="2129117" y="57023"/>
        <a:ext cx="2763054" cy="1172205"/>
      </dsp:txXfrm>
    </dsp:sp>
    <dsp:sp modelId="{A379DD26-BCE0-4CB5-A043-460600197587}">
      <dsp:nvSpPr>
        <dsp:cNvPr id="0" name=""/>
        <dsp:cNvSpPr/>
      </dsp:nvSpPr>
      <dsp:spPr>
        <a:xfrm>
          <a:off x="5373613" y="57023"/>
          <a:ext cx="1172205" cy="117220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E45F00-C487-4000-B2FF-91611799FFDE}">
      <dsp:nvSpPr>
        <dsp:cNvPr id="0" name=""/>
        <dsp:cNvSpPr/>
      </dsp:nvSpPr>
      <dsp:spPr>
        <a:xfrm>
          <a:off x="5619776" y="303186"/>
          <a:ext cx="679878" cy="67987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359EF4-4354-41DD-8A0B-0E53FFDF1622}">
      <dsp:nvSpPr>
        <dsp:cNvPr id="0" name=""/>
        <dsp:cNvSpPr/>
      </dsp:nvSpPr>
      <dsp:spPr>
        <a:xfrm>
          <a:off x="6797005" y="57023"/>
          <a:ext cx="2763054" cy="11722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Finding the movie pair rated by the same user</a:t>
          </a:r>
        </a:p>
      </dsp:txBody>
      <dsp:txXfrm>
        <a:off x="6797005" y="57023"/>
        <a:ext cx="2763054" cy="1172205"/>
      </dsp:txXfrm>
    </dsp:sp>
    <dsp:sp modelId="{0B944929-E09D-4623-88F4-A72E9066F68C}">
      <dsp:nvSpPr>
        <dsp:cNvPr id="0" name=""/>
        <dsp:cNvSpPr/>
      </dsp:nvSpPr>
      <dsp:spPr>
        <a:xfrm>
          <a:off x="705725" y="1732767"/>
          <a:ext cx="1172205" cy="117220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F0A11A-9C77-463D-98C8-F686E7E134F4}">
      <dsp:nvSpPr>
        <dsp:cNvPr id="0" name=""/>
        <dsp:cNvSpPr/>
      </dsp:nvSpPr>
      <dsp:spPr>
        <a:xfrm>
          <a:off x="951888" y="1978930"/>
          <a:ext cx="679878" cy="67987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45161D-66BC-47D9-8056-9B9925C473AA}">
      <dsp:nvSpPr>
        <dsp:cNvPr id="0" name=""/>
        <dsp:cNvSpPr/>
      </dsp:nvSpPr>
      <dsp:spPr>
        <a:xfrm>
          <a:off x="2129117" y="1732767"/>
          <a:ext cx="2763054" cy="11722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New tuple - ((movieId1, movieId2), (rating1, rating2))</a:t>
          </a:r>
        </a:p>
      </dsp:txBody>
      <dsp:txXfrm>
        <a:off x="2129117" y="1732767"/>
        <a:ext cx="2763054" cy="1172205"/>
      </dsp:txXfrm>
    </dsp:sp>
    <dsp:sp modelId="{DFF29935-457A-4CE3-9FE8-95FA101AFAE7}">
      <dsp:nvSpPr>
        <dsp:cNvPr id="0" name=""/>
        <dsp:cNvSpPr/>
      </dsp:nvSpPr>
      <dsp:spPr>
        <a:xfrm>
          <a:off x="5373613" y="1732767"/>
          <a:ext cx="1172205" cy="117220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FFA4DD-DCB7-4448-92EF-A00486E07D11}">
      <dsp:nvSpPr>
        <dsp:cNvPr id="0" name=""/>
        <dsp:cNvSpPr/>
      </dsp:nvSpPr>
      <dsp:spPr>
        <a:xfrm>
          <a:off x="5619776" y="1978930"/>
          <a:ext cx="679878" cy="67987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AE1FFC-B999-451C-B654-5F8D1566C45E}">
      <dsp:nvSpPr>
        <dsp:cNvPr id="0" name=""/>
        <dsp:cNvSpPr/>
      </dsp:nvSpPr>
      <dsp:spPr>
        <a:xfrm>
          <a:off x="6797005" y="1732767"/>
          <a:ext cx="2763054" cy="11722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Apply cosine similarity on the rating vector</a:t>
          </a:r>
        </a:p>
      </dsp:txBody>
      <dsp:txXfrm>
        <a:off x="6797005" y="1732767"/>
        <a:ext cx="2763054" cy="11722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svg>
</file>

<file path=ppt/media/image11.png>
</file>

<file path=ppt/media/image2.tiff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15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54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62798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2219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169019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14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09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703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114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847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3212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3226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302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211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104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8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8688B-714E-3B4C-85F2-E03FBE048EF8}" type="datetimeFigureOut">
              <a:rPr lang="en-US" smtClean="0"/>
              <a:t>15-Apr-20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561BF4EF-6477-4145-9E90-9D005F374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124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  <p:sldLayoutId id="2147483901" r:id="rId12"/>
    <p:sldLayoutId id="2147483902" r:id="rId13"/>
    <p:sldLayoutId id="2147483903" r:id="rId14"/>
    <p:sldLayoutId id="2147483904" r:id="rId15"/>
    <p:sldLayoutId id="21474839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rouplens.org/datasets/movielens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0" name="Rectangle 129">
            <a:extLst>
              <a:ext uri="{FF2B5EF4-FFF2-40B4-BE49-F238E27FC236}">
                <a16:creationId xmlns:a16="http://schemas.microsoft.com/office/drawing/2014/main" id="{C1D1F24C-BA9D-41EE-B46F-6C4F5B35D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7A29F4-190A-1A4B-98AA-DBE33170AC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l="5971" r="1139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32" name="Group 131">
            <a:extLst>
              <a:ext uri="{FF2B5EF4-FFF2-40B4-BE49-F238E27FC236}">
                <a16:creationId xmlns:a16="http://schemas.microsoft.com/office/drawing/2014/main" id="{C13B8118-80AF-4C0C-BC64-74291987F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33" name="Freeform 11">
              <a:extLst>
                <a:ext uri="{FF2B5EF4-FFF2-40B4-BE49-F238E27FC236}">
                  <a16:creationId xmlns:a16="http://schemas.microsoft.com/office/drawing/2014/main" id="{E28C34FD-C8AB-4444-9244-37247B99B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4" name="Freeform 12">
              <a:extLst>
                <a:ext uri="{FF2B5EF4-FFF2-40B4-BE49-F238E27FC236}">
                  <a16:creationId xmlns:a16="http://schemas.microsoft.com/office/drawing/2014/main" id="{F9BFF7D6-B77B-44E9-A782-9D298C9901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7" name="Freeform 13">
              <a:extLst>
                <a:ext uri="{FF2B5EF4-FFF2-40B4-BE49-F238E27FC236}">
                  <a16:creationId xmlns:a16="http://schemas.microsoft.com/office/drawing/2014/main" id="{514D6296-625A-4CC9-BEB9-D738BF2A2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6" name="Freeform 14">
              <a:extLst>
                <a:ext uri="{FF2B5EF4-FFF2-40B4-BE49-F238E27FC236}">
                  <a16:creationId xmlns:a16="http://schemas.microsoft.com/office/drawing/2014/main" id="{CF7A54B1-9C64-4395-9A06-3DCAFBD40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8" name="Freeform 15">
              <a:extLst>
                <a:ext uri="{FF2B5EF4-FFF2-40B4-BE49-F238E27FC236}">
                  <a16:creationId xmlns:a16="http://schemas.microsoft.com/office/drawing/2014/main" id="{A06A8912-6544-446B-8B15-C7E68BF5E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8" name="Freeform 16">
              <a:extLst>
                <a:ext uri="{FF2B5EF4-FFF2-40B4-BE49-F238E27FC236}">
                  <a16:creationId xmlns:a16="http://schemas.microsoft.com/office/drawing/2014/main" id="{23046646-4195-4B9A-8E43-22B520F8F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29" name="Freeform 17">
              <a:extLst>
                <a:ext uri="{FF2B5EF4-FFF2-40B4-BE49-F238E27FC236}">
                  <a16:creationId xmlns:a16="http://schemas.microsoft.com/office/drawing/2014/main" id="{B0BBADBF-6D90-44AD-9068-FF03855DA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0" name="Freeform 18">
              <a:extLst>
                <a:ext uri="{FF2B5EF4-FFF2-40B4-BE49-F238E27FC236}">
                  <a16:creationId xmlns:a16="http://schemas.microsoft.com/office/drawing/2014/main" id="{75227888-5A01-404B-AE4D-D79B05A86F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31" name="Freeform 19">
              <a:extLst>
                <a:ext uri="{FF2B5EF4-FFF2-40B4-BE49-F238E27FC236}">
                  <a16:creationId xmlns:a16="http://schemas.microsoft.com/office/drawing/2014/main" id="{B7ACB41F-3710-4051-AB65-5FC82C5FB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5" name="Freeform 20">
              <a:extLst>
                <a:ext uri="{FF2B5EF4-FFF2-40B4-BE49-F238E27FC236}">
                  <a16:creationId xmlns:a16="http://schemas.microsoft.com/office/drawing/2014/main" id="{F28F1156-1F03-4A29-9016-C29EA17BCF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3" name="Freeform 21">
              <a:extLst>
                <a:ext uri="{FF2B5EF4-FFF2-40B4-BE49-F238E27FC236}">
                  <a16:creationId xmlns:a16="http://schemas.microsoft.com/office/drawing/2014/main" id="{F7C0D23E-7680-4D6E-B35D-244D3E77E7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44" name="Freeform 22">
              <a:extLst>
                <a:ext uri="{FF2B5EF4-FFF2-40B4-BE49-F238E27FC236}">
                  <a16:creationId xmlns:a16="http://schemas.microsoft.com/office/drawing/2014/main" id="{D1F7FFBA-E04A-40A4-8F92-AAD6EF8A4D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65978D2-8784-B44D-839B-8CA203CB3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 b="1"/>
              <a:t>Collaborative Filtering Recommendation System with Apache Spark using Scala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580D96-15DD-3B42-ACCE-5949F80D4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											</a:t>
            </a:r>
            <a:r>
              <a:rPr lang="en-US" b="1" dirty="0"/>
              <a:t>Presented By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b="1" dirty="0"/>
              <a:t>														Ritvik Chauhan</a:t>
            </a:r>
          </a:p>
        </p:txBody>
      </p: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502F7C86-D374-4969-AB87-CA4108CE9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147" name="Freeform 27">
              <a:extLst>
                <a:ext uri="{FF2B5EF4-FFF2-40B4-BE49-F238E27FC236}">
                  <a16:creationId xmlns:a16="http://schemas.microsoft.com/office/drawing/2014/main" id="{D99BC819-B2EA-4CCC-8B23-CF42F48D6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1EA0AE3F-610C-4727-B82A-D91B4282EE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9" name="Freeform 29">
              <a:extLst>
                <a:ext uri="{FF2B5EF4-FFF2-40B4-BE49-F238E27FC236}">
                  <a16:creationId xmlns:a16="http://schemas.microsoft.com/office/drawing/2014/main" id="{1AED653B-8E26-4407-B55E-5EF634840A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21EB9336-97C9-4E84-94CF-D3F74080F2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1" name="Freeform 31">
              <a:extLst>
                <a:ext uri="{FF2B5EF4-FFF2-40B4-BE49-F238E27FC236}">
                  <a16:creationId xmlns:a16="http://schemas.microsoft.com/office/drawing/2014/main" id="{69BF6CA2-569A-4C82-A2AE-CDCF36CCBE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5" name="Freeform 32">
              <a:extLst>
                <a:ext uri="{FF2B5EF4-FFF2-40B4-BE49-F238E27FC236}">
                  <a16:creationId xmlns:a16="http://schemas.microsoft.com/office/drawing/2014/main" id="{421FFC08-FE31-4A95-B2F5-68A06B97A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3" name="Freeform 33">
              <a:extLst>
                <a:ext uri="{FF2B5EF4-FFF2-40B4-BE49-F238E27FC236}">
                  <a16:creationId xmlns:a16="http://schemas.microsoft.com/office/drawing/2014/main" id="{2422EB91-1B28-4E12-A747-0ACA5D9E2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4" name="Freeform 34">
              <a:extLst>
                <a:ext uri="{FF2B5EF4-FFF2-40B4-BE49-F238E27FC236}">
                  <a16:creationId xmlns:a16="http://schemas.microsoft.com/office/drawing/2014/main" id="{6077349A-7224-44B1-9F3A-E1BDCB43B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5" name="Freeform 35">
              <a:extLst>
                <a:ext uri="{FF2B5EF4-FFF2-40B4-BE49-F238E27FC236}">
                  <a16:creationId xmlns:a16="http://schemas.microsoft.com/office/drawing/2014/main" id="{A05A2443-1E41-4A29-927D-4C9D7FA8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6" name="Freeform 36">
              <a:extLst>
                <a:ext uri="{FF2B5EF4-FFF2-40B4-BE49-F238E27FC236}">
                  <a16:creationId xmlns:a16="http://schemas.microsoft.com/office/drawing/2014/main" id="{849DD9E0-80A6-4A4C-91DD-CF69D1C337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7" name="Freeform 37">
              <a:extLst>
                <a:ext uri="{FF2B5EF4-FFF2-40B4-BE49-F238E27FC236}">
                  <a16:creationId xmlns:a16="http://schemas.microsoft.com/office/drawing/2014/main" id="{04A5B2BC-E2EA-4553-8199-C4F3B86D8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8" name="Freeform 38">
              <a:extLst>
                <a:ext uri="{FF2B5EF4-FFF2-40B4-BE49-F238E27FC236}">
                  <a16:creationId xmlns:a16="http://schemas.microsoft.com/office/drawing/2014/main" id="{69AA136B-030C-4644-821E-3247A1841B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60" name="Rectangle 159">
            <a:extLst>
              <a:ext uri="{FF2B5EF4-FFF2-40B4-BE49-F238E27FC236}">
                <a16:creationId xmlns:a16="http://schemas.microsoft.com/office/drawing/2014/main" id="{9DEDD006-D91C-4989-B39C-EEEA43F86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2" name="Freeform 33">
            <a:extLst>
              <a:ext uri="{FF2B5EF4-FFF2-40B4-BE49-F238E27FC236}">
                <a16:creationId xmlns:a16="http://schemas.microsoft.com/office/drawing/2014/main" id="{35EF7FFE-55CC-444E-A630-F40A5C9C5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46002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B0D3C-12A3-5246-B349-61DB623B7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8E58E-A5FB-2D41-9E3B-27094B1A1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Providing the relevant information out of irrelevant and relevant content(ratings) given by users.</a:t>
            </a:r>
          </a:p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Movie Recommendation System aims to recommend movies to users based on user ratings (item).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dirty="0">
              <a:solidFill>
                <a:srgbClr val="000000"/>
              </a:solidFill>
            </a:endParaRPr>
          </a:p>
          <a:p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7" name="Picture 6" descr="A picture containing sky, photo&#10;&#10;Description automatically generated">
            <a:extLst>
              <a:ext uri="{FF2B5EF4-FFF2-40B4-BE49-F238E27FC236}">
                <a16:creationId xmlns:a16="http://schemas.microsoft.com/office/drawing/2014/main" id="{3664D04D-5B66-E645-AA12-9106FFFD8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1749338"/>
            <a:ext cx="5451627" cy="303928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A960903-ACDB-D843-9666-A0CE2881B27B}"/>
              </a:ext>
            </a:extLst>
          </p:cNvPr>
          <p:cNvSpPr txBox="1">
            <a:spLocks/>
          </p:cNvSpPr>
          <p:nvPr/>
        </p:nvSpPr>
        <p:spPr>
          <a:xfrm>
            <a:off x="2589211" y="375721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F28D850-8C54-384C-9509-5AF23E0A9DB7}"/>
              </a:ext>
            </a:extLst>
          </p:cNvPr>
          <p:cNvSpPr txBox="1">
            <a:spLocks/>
          </p:cNvSpPr>
          <p:nvPr/>
        </p:nvSpPr>
        <p:spPr>
          <a:xfrm>
            <a:off x="2589211" y="4397656"/>
            <a:ext cx="8915400" cy="1479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Wingdings 3" charset="2"/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Wingdings 3" charset="2"/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803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1DBE429-8660-4D88-BC47-B159B7251B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B7DF222-98CD-4513-8AEA-F83CF2A11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0669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B2127-E7E2-494A-8161-4AA979EB4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391" y="624110"/>
            <a:ext cx="9383408" cy="12808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Methodologies</a:t>
            </a:r>
          </a:p>
        </p:txBody>
      </p:sp>
      <p:sp>
        <p:nvSpPr>
          <p:cNvPr id="32" name="Freeform 11">
            <a:extLst>
              <a:ext uri="{FF2B5EF4-FFF2-40B4-BE49-F238E27FC236}">
                <a16:creationId xmlns:a16="http://schemas.microsoft.com/office/drawing/2014/main" id="{92C98781-DD9B-44BA-B873-BD5060A9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6C27DD-4F12-4407-8A49-7E879A23A4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1266703"/>
              </p:ext>
            </p:extLst>
          </p:nvPr>
        </p:nvGraphicFramePr>
        <p:xfrm>
          <a:off x="961012" y="2930805"/>
          <a:ext cx="10265786" cy="29619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685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A46F010-D160-4609-8979-FFD8C1EA6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CB653A-3054-4544-8566-32DC6A01E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3062" y="624110"/>
            <a:ext cx="8131550" cy="128089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1B8C4F6-C3AC-4C94-8EC7-E4F7B7E9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285151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B789310-9859-4942-98C8-3D2F12AAA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  <a:solidFill>
            <a:schemeClr val="tx2">
              <a:lumMod val="60000"/>
              <a:lumOff val="40000"/>
              <a:alpha val="40000"/>
            </a:schemeClr>
          </a:solidFill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FE9E5460-2AA9-4786-B69C-23DBEF356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12">
              <a:extLst>
                <a:ext uri="{FF2B5EF4-FFF2-40B4-BE49-F238E27FC236}">
                  <a16:creationId xmlns:a16="http://schemas.microsoft.com/office/drawing/2014/main" id="{E344A2AF-3860-4427-B13E-98021C17A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DDBDD44E-1DC0-48AB-8FEC-E098D919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3151FF3E-5E3F-4D82-A684-0003BACEA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C6CBF27E-7F0C-4489-95A7-82DE1C0460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233BE304-221E-425E-A484-4B2E5F405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10D5734E-EAEA-4A08-86A9-39BD5563E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4D47FE86-98D1-4E35-86E4-16E9A19A6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F00661F9-B224-4DB1-8EFB-ABF9402BDE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679DCB4E-8D36-4B7A-AF0C-8399F113A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4FAD51F6-D24C-4FD6-BEAE-41F0E5A825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87AC773F-6D31-458A-9DD7-76566C8A9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F1CEC7A-E419-4950-AA57-B00546C29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  <a:solidFill>
            <a:schemeClr val="tx2">
              <a:lumMod val="75000"/>
              <a:alpha val="70000"/>
            </a:schemeClr>
          </a:solidFill>
        </p:grpSpPr>
        <p:sp>
          <p:nvSpPr>
            <p:cNvPr id="27" name="Freeform 27">
              <a:extLst>
                <a:ext uri="{FF2B5EF4-FFF2-40B4-BE49-F238E27FC236}">
                  <a16:creationId xmlns:a16="http://schemas.microsoft.com/office/drawing/2014/main" id="{7AE7DCD1-5235-45E8-B229-15A3E3962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C82E58C3-65A5-4079-BF94-E675AA410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29">
              <a:extLst>
                <a:ext uri="{FF2B5EF4-FFF2-40B4-BE49-F238E27FC236}">
                  <a16:creationId xmlns:a16="http://schemas.microsoft.com/office/drawing/2014/main" id="{7AABE1FA-6DC8-4A47-AC5C-F05B9C111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30">
              <a:extLst>
                <a:ext uri="{FF2B5EF4-FFF2-40B4-BE49-F238E27FC236}">
                  <a16:creationId xmlns:a16="http://schemas.microsoft.com/office/drawing/2014/main" id="{17BB7298-8900-4C67-B800-BD241F019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EE3442F8-53C2-490C-94EF-E423ECB95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3DBEA916-8B10-493A-8CBF-9B5FA2A4A0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33">
              <a:extLst>
                <a:ext uri="{FF2B5EF4-FFF2-40B4-BE49-F238E27FC236}">
                  <a16:creationId xmlns:a16="http://schemas.microsoft.com/office/drawing/2014/main" id="{248DB27B-F9EA-4F81-A746-7D57B768E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998E5C90-2A81-4013-AE09-2023B4407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35">
              <a:extLst>
                <a:ext uri="{FF2B5EF4-FFF2-40B4-BE49-F238E27FC236}">
                  <a16:creationId xmlns:a16="http://schemas.microsoft.com/office/drawing/2014/main" id="{86A8318B-7607-4519-8EEB-C7DD509653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5009FB1B-4865-45DB-8727-F012E3ACA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5B209B64-3A98-4B1A-857A-2368AFED6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EB3B5D03-7AE3-411C-A820-6844E7D0C6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40" name="Freeform 11">
            <a:extLst>
              <a:ext uri="{FF2B5EF4-FFF2-40B4-BE49-F238E27FC236}">
                <a16:creationId xmlns:a16="http://schemas.microsoft.com/office/drawing/2014/main" id="{91328346-8BAD-4616-B50B-5CFDA5648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411452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9F9DF22B-C800-6644-8883-3CC5C4F728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2133600"/>
            <a:ext cx="8131550" cy="3777622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https://grouplens.org/datasets/movielens/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20M dataset provided on about 27278 movies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4 types of data files – Ratings, Movies, User and Tag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Ratings :- Userid:Movieid:Rating:Timestamp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:-Userid:Gender:Age:Occupation:Zip-code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Movie:-Movieid:Title:Generes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Tag :- Userid:Movieid:Tag:Timestamp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5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F06BD-78A3-4578-A72A-379AF9393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Milestones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0A1ED-3622-4574-A610-E28D8A4E4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March 15 -&gt; Project Proposal Acceptance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1600"/>
              </a:spcBef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March 22 -&gt; Infrastructure ready Spark Streaming + Spark Analytics Engine</a:t>
            </a:r>
          </a:p>
          <a:p>
            <a:pPr marL="0" lvl="0" indent="0">
              <a:spcBef>
                <a:spcPts val="1600"/>
              </a:spcBef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1600"/>
              </a:spcBef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March 29 -&gt; Build model</a:t>
            </a:r>
          </a:p>
          <a:p>
            <a:pPr marL="0" lvl="0" indent="0">
              <a:spcBef>
                <a:spcPts val="1600"/>
              </a:spcBef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spcBef>
                <a:spcPts val="1600"/>
              </a:spcBef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April 10 -&gt; Test cases and final evaluation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809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3419-4F44-C849-9FD8-DFDB27677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632" y="624110"/>
            <a:ext cx="2487168" cy="5575523"/>
          </a:xfrm>
        </p:spPr>
        <p:txBody>
          <a:bodyPr>
            <a:normAutofit/>
          </a:bodyPr>
          <a:lstStyle/>
          <a:p>
            <a:r>
              <a:rPr lang="en-US" sz="2700" dirty="0"/>
              <a:t>Acceptance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D74A7-F3E7-1B4C-855F-4C4E714F4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016" y="624110"/>
            <a:ext cx="6804596" cy="3777622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Recommending movies based on his/her ratings.</a:t>
            </a:r>
          </a:p>
          <a:p>
            <a:r>
              <a:rPr lang="en-US"/>
              <a:t>Achieve RMSE  </a:t>
            </a:r>
            <a:r>
              <a:rPr lang="en-US" dirty="0"/>
              <a:t>&lt;1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180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1DBE429-8660-4D88-BC47-B159B7251B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B7DF222-98CD-4513-8AEA-F83CF2A11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06695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B2127-E7E2-494A-8161-4AA979EB4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391" y="624110"/>
            <a:ext cx="9383408" cy="128089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Goal of the project</a:t>
            </a:r>
          </a:p>
        </p:txBody>
      </p:sp>
      <p:sp>
        <p:nvSpPr>
          <p:cNvPr id="32" name="Freeform 11">
            <a:extLst>
              <a:ext uri="{FF2B5EF4-FFF2-40B4-BE49-F238E27FC236}">
                <a16:creationId xmlns:a16="http://schemas.microsoft.com/office/drawing/2014/main" id="{92C98781-DD9B-44BA-B873-BD5060A9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569DB-16DE-4C47-BE88-108366543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of the project is to create our own Movie recommendation system with Apache Spark using Scala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82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CE8DA-A4FB-A94F-84B7-63F2B5BC3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6000" b="1" i="1" dirty="0">
              <a:latin typeface="AngsanaUPC" panose="020B0604020202020204" pitchFamily="34" charset="0"/>
              <a:cs typeface="AngsanaUPC" panose="020B0604020202020204" pitchFamily="34" charset="0"/>
            </a:endParaRPr>
          </a:p>
          <a:p>
            <a:pPr marL="0" indent="0">
              <a:buNone/>
            </a:pPr>
            <a:r>
              <a:rPr lang="en-US" sz="6000" b="1" i="1" dirty="0">
                <a:latin typeface="AngsanaUPC" panose="020B0604020202020204" pitchFamily="34" charset="0"/>
                <a:cs typeface="AngsanaUPC" panose="020B0604020202020204" pitchFamily="34" charset="0"/>
              </a:rPr>
              <a:t>                            Thank You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0BA72C-20DE-1048-AF9B-DF273DDDF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82981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940</TotalTime>
  <Words>260</Words>
  <Application>Microsoft Office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AngsanaUPC</vt:lpstr>
      <vt:lpstr>Arial</vt:lpstr>
      <vt:lpstr>Century Gothic</vt:lpstr>
      <vt:lpstr>Times New Roman</vt:lpstr>
      <vt:lpstr>Wingdings 3</vt:lpstr>
      <vt:lpstr>Wisp</vt:lpstr>
      <vt:lpstr>Collaborative Filtering Recommendation System with Apache Spark using Scala</vt:lpstr>
      <vt:lpstr>Use Case</vt:lpstr>
      <vt:lpstr>Methodologies</vt:lpstr>
      <vt:lpstr>Dataset</vt:lpstr>
      <vt:lpstr>Milestones</vt:lpstr>
      <vt:lpstr>Acceptance Criteria</vt:lpstr>
      <vt:lpstr>Goal of the project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Collaborative Filtering Recommendation System with Apache Spark using Scala</dc:title>
  <dc:creator>Supriya Majjagi</dc:creator>
  <cp:lastModifiedBy>Ritvik Chauhan</cp:lastModifiedBy>
  <cp:revision>5</cp:revision>
  <dcterms:created xsi:type="dcterms:W3CDTF">2019-12-07T01:33:00Z</dcterms:created>
  <dcterms:modified xsi:type="dcterms:W3CDTF">2020-04-16T13:18:26Z</dcterms:modified>
</cp:coreProperties>
</file>